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E017E-12C6-448A-86C8-C80AC68ABA82}" type="datetimeFigureOut">
              <a:rPr lang="nl-NL" smtClean="0"/>
              <a:t>21-4-2020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8E9F3-0F1F-4B4D-998E-EB2C4A9BAB8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799381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E017E-12C6-448A-86C8-C80AC68ABA82}" type="datetimeFigureOut">
              <a:rPr lang="nl-NL" smtClean="0"/>
              <a:t>21-4-2020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8E9F3-0F1F-4B4D-998E-EB2C4A9BAB8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100849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E017E-12C6-448A-86C8-C80AC68ABA82}" type="datetimeFigureOut">
              <a:rPr lang="nl-NL" smtClean="0"/>
              <a:t>21-4-2020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8E9F3-0F1F-4B4D-998E-EB2C4A9BAB81}" type="slidenum">
              <a:rPr lang="nl-NL" smtClean="0"/>
              <a:t>‹nr.›</a:t>
            </a:fld>
            <a:endParaRPr lang="nl-NL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0578809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E017E-12C6-448A-86C8-C80AC68ABA82}" type="datetimeFigureOut">
              <a:rPr lang="nl-NL" smtClean="0"/>
              <a:t>21-4-2020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8E9F3-0F1F-4B4D-998E-EB2C4A9BAB8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016653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E017E-12C6-448A-86C8-C80AC68ABA82}" type="datetimeFigureOut">
              <a:rPr lang="nl-NL" smtClean="0"/>
              <a:t>21-4-2020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8E9F3-0F1F-4B4D-998E-EB2C4A9BAB81}" type="slidenum">
              <a:rPr lang="nl-NL" smtClean="0"/>
              <a:t>‹nr.›</a:t>
            </a:fld>
            <a:endParaRPr lang="nl-NL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808184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E017E-12C6-448A-86C8-C80AC68ABA82}" type="datetimeFigureOut">
              <a:rPr lang="nl-NL" smtClean="0"/>
              <a:t>21-4-2020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8E9F3-0F1F-4B4D-998E-EB2C4A9BAB8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821334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E017E-12C6-448A-86C8-C80AC68ABA82}" type="datetimeFigureOut">
              <a:rPr lang="nl-NL" smtClean="0"/>
              <a:t>21-4-2020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8E9F3-0F1F-4B4D-998E-EB2C4A9BAB8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183697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E017E-12C6-448A-86C8-C80AC68ABA82}" type="datetimeFigureOut">
              <a:rPr lang="nl-NL" smtClean="0"/>
              <a:t>21-4-2020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8E9F3-0F1F-4B4D-998E-EB2C4A9BAB8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534995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E017E-12C6-448A-86C8-C80AC68ABA82}" type="datetimeFigureOut">
              <a:rPr lang="nl-NL" smtClean="0"/>
              <a:t>21-4-2020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8E9F3-0F1F-4B4D-998E-EB2C4A9BAB8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360171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E017E-12C6-448A-86C8-C80AC68ABA82}" type="datetimeFigureOut">
              <a:rPr lang="nl-NL" smtClean="0"/>
              <a:t>21-4-2020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8E9F3-0F1F-4B4D-998E-EB2C4A9BAB8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445061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E017E-12C6-448A-86C8-C80AC68ABA82}" type="datetimeFigureOut">
              <a:rPr lang="nl-NL" smtClean="0"/>
              <a:t>21-4-2020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8E9F3-0F1F-4B4D-998E-EB2C4A9BAB8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23826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E017E-12C6-448A-86C8-C80AC68ABA82}" type="datetimeFigureOut">
              <a:rPr lang="nl-NL" smtClean="0"/>
              <a:t>21-4-2020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8E9F3-0F1F-4B4D-998E-EB2C4A9BAB8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21239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E017E-12C6-448A-86C8-C80AC68ABA82}" type="datetimeFigureOut">
              <a:rPr lang="nl-NL" smtClean="0"/>
              <a:t>21-4-2020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8E9F3-0F1F-4B4D-998E-EB2C4A9BAB8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043252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E017E-12C6-448A-86C8-C80AC68ABA82}" type="datetimeFigureOut">
              <a:rPr lang="nl-NL" smtClean="0"/>
              <a:t>21-4-2020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8E9F3-0F1F-4B4D-998E-EB2C4A9BAB8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134512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E017E-12C6-448A-86C8-C80AC68ABA82}" type="datetimeFigureOut">
              <a:rPr lang="nl-NL" smtClean="0"/>
              <a:t>21-4-2020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8E9F3-0F1F-4B4D-998E-EB2C4A9BAB8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981086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E017E-12C6-448A-86C8-C80AC68ABA82}" type="datetimeFigureOut">
              <a:rPr lang="nl-NL" smtClean="0"/>
              <a:t>21-4-2020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8E9F3-0F1F-4B4D-998E-EB2C4A9BAB8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088398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2E017E-12C6-448A-86C8-C80AC68ABA82}" type="datetimeFigureOut">
              <a:rPr lang="nl-NL" smtClean="0"/>
              <a:t>21-4-2020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A3A8E9F3-0F1F-4B4D-998E-EB2C4A9BAB8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914489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kringlooplandbouw.nl/film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07067" y="1515292"/>
            <a:ext cx="7766936" cy="1358538"/>
          </a:xfrm>
        </p:spPr>
        <p:txBody>
          <a:bodyPr/>
          <a:lstStyle/>
          <a:p>
            <a:pPr algn="ctr"/>
            <a:r>
              <a:rPr lang="nl-NL" dirty="0" smtClean="0"/>
              <a:t>Plantenteelt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07067" y="3361509"/>
            <a:ext cx="7766936" cy="505097"/>
          </a:xfrm>
        </p:spPr>
        <p:txBody>
          <a:bodyPr/>
          <a:lstStyle/>
          <a:p>
            <a:pPr algn="ctr"/>
            <a:r>
              <a:rPr lang="nl-NL" dirty="0" smtClean="0"/>
              <a:t>kringlooplandbouw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927499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Kringlooplandbouw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Wat is het?</a:t>
            </a:r>
          </a:p>
          <a:p>
            <a:r>
              <a:rPr lang="nl-NL" dirty="0" err="1" smtClean="0"/>
              <a:t>Film:</a:t>
            </a:r>
            <a:r>
              <a:rPr lang="nl-NL" dirty="0" err="1">
                <a:hlinkClick r:id="rId2"/>
              </a:rPr>
              <a:t>https</a:t>
            </a:r>
            <a:r>
              <a:rPr lang="nl-NL" dirty="0">
                <a:hlinkClick r:id="rId2"/>
              </a:rPr>
              <a:t>://kringlooplandbouw.nl/film</a:t>
            </a:r>
            <a:r>
              <a:rPr lang="nl-NL" dirty="0" smtClean="0">
                <a:hlinkClick r:id="rId2"/>
              </a:rPr>
              <a:t>/</a:t>
            </a:r>
            <a:endParaRPr lang="nl-NL" dirty="0" smtClean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236125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Kringlooplandbouw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minder/geen kunstmest</a:t>
            </a:r>
          </a:p>
          <a:p>
            <a:r>
              <a:rPr lang="nl-NL" dirty="0" smtClean="0"/>
              <a:t>Mest gaat terug op het akkerbouwland/grasland</a:t>
            </a:r>
          </a:p>
          <a:p>
            <a:r>
              <a:rPr lang="nl-NL" dirty="0" smtClean="0"/>
              <a:t>Mest en diervoer komt van het bedrijf of uit de buurt (kringloop)</a:t>
            </a:r>
          </a:p>
          <a:p>
            <a:r>
              <a:rPr lang="nl-NL" dirty="0" smtClean="0"/>
              <a:t>Dieren eten reststromen</a:t>
            </a:r>
          </a:p>
          <a:p>
            <a:r>
              <a:rPr lang="nl-NL" dirty="0" smtClean="0"/>
              <a:t>Bodem wordt belangrijker</a:t>
            </a:r>
          </a:p>
          <a:p>
            <a:r>
              <a:rPr lang="nl-NL" dirty="0" smtClean="0"/>
              <a:t>Meer biodiversiteit, meer natuur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255019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kringlooplandbouw</a:t>
            </a:r>
            <a:endParaRPr lang="nl-NL" dirty="0"/>
          </a:p>
        </p:txBody>
      </p:sp>
      <p:pic>
        <p:nvPicPr>
          <p:cNvPr id="1026" name="Picture 2" descr="Kringlooplandbouw &amp; on the way to planet proof: Agra-Matic ...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1257" y="2291782"/>
            <a:ext cx="6809524" cy="3619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83956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Maak opdracht: kringlooplandbouw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Je vindt de opdracht op wikiwijs</a:t>
            </a:r>
          </a:p>
          <a:p>
            <a:r>
              <a:rPr lang="nl-NL" dirty="0" smtClean="0"/>
              <a:t>Open de link en kijk de filmpjes</a:t>
            </a:r>
          </a:p>
          <a:p>
            <a:r>
              <a:rPr lang="nl-NL" dirty="0" smtClean="0"/>
              <a:t>Lever de opdracht na de meivakantie in via Teams</a:t>
            </a:r>
          </a:p>
          <a:p>
            <a:r>
              <a:rPr lang="nl-NL" dirty="0" smtClean="0"/>
              <a:t>Na de meivakantie bespreken we </a:t>
            </a:r>
            <a:r>
              <a:rPr lang="nl-NL" smtClean="0"/>
              <a:t>de opdracht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37994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31</TotalTime>
  <Words>79</Words>
  <Application>Microsoft Office PowerPoint</Application>
  <PresentationFormat>Breedbeeld</PresentationFormat>
  <Paragraphs>18</Paragraphs>
  <Slides>5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5</vt:i4>
      </vt:variant>
    </vt:vector>
  </HeadingPairs>
  <TitlesOfParts>
    <vt:vector size="9" baseType="lpstr">
      <vt:lpstr>Arial</vt:lpstr>
      <vt:lpstr>Trebuchet MS</vt:lpstr>
      <vt:lpstr>Wingdings 3</vt:lpstr>
      <vt:lpstr>Facet</vt:lpstr>
      <vt:lpstr>Plantenteelt</vt:lpstr>
      <vt:lpstr>Kringlooplandbouw</vt:lpstr>
      <vt:lpstr>Kringlooplandbouw</vt:lpstr>
      <vt:lpstr>kringlooplandbouw</vt:lpstr>
      <vt:lpstr>Maak opdracht: kringlooplandbouw</vt:lpstr>
    </vt:vector>
  </TitlesOfParts>
  <Company>Helicon Opleidingen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Plantenteelt</dc:title>
  <dc:creator>Marieke Schuurmans Strijbosch</dc:creator>
  <cp:lastModifiedBy>Marieke Schuurmans Strijbosch</cp:lastModifiedBy>
  <cp:revision>3</cp:revision>
  <dcterms:created xsi:type="dcterms:W3CDTF">2020-04-21T14:29:48Z</dcterms:created>
  <dcterms:modified xsi:type="dcterms:W3CDTF">2020-04-21T15:01:36Z</dcterms:modified>
</cp:coreProperties>
</file>