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017E-12C6-448A-86C8-C80AC68ABA82}" type="datetimeFigureOut">
              <a:rPr lang="nl-NL" smtClean="0"/>
              <a:t>21-4-2020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8E9F3-0F1F-4B4D-998E-EB2C4A9BAB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9938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017E-12C6-448A-86C8-C80AC68ABA82}" type="datetimeFigureOut">
              <a:rPr lang="nl-NL" smtClean="0"/>
              <a:t>21-4-2020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8E9F3-0F1F-4B4D-998E-EB2C4A9BAB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0084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017E-12C6-448A-86C8-C80AC68ABA82}" type="datetimeFigureOut">
              <a:rPr lang="nl-NL" smtClean="0"/>
              <a:t>21-4-2020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8E9F3-0F1F-4B4D-998E-EB2C4A9BAB81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578809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017E-12C6-448A-86C8-C80AC68ABA82}" type="datetimeFigureOut">
              <a:rPr lang="nl-NL" smtClean="0"/>
              <a:t>21-4-2020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8E9F3-0F1F-4B4D-998E-EB2C4A9BAB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16653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017E-12C6-448A-86C8-C80AC68ABA82}" type="datetimeFigureOut">
              <a:rPr lang="nl-NL" smtClean="0"/>
              <a:t>21-4-2020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8E9F3-0F1F-4B4D-998E-EB2C4A9BAB81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0818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017E-12C6-448A-86C8-C80AC68ABA82}" type="datetimeFigureOut">
              <a:rPr lang="nl-NL" smtClean="0"/>
              <a:t>21-4-2020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8E9F3-0F1F-4B4D-998E-EB2C4A9BAB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21334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017E-12C6-448A-86C8-C80AC68ABA82}" type="datetimeFigureOut">
              <a:rPr lang="nl-NL" smtClean="0"/>
              <a:t>21-4-2020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8E9F3-0F1F-4B4D-998E-EB2C4A9BAB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83697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017E-12C6-448A-86C8-C80AC68ABA82}" type="datetimeFigureOut">
              <a:rPr lang="nl-NL" smtClean="0"/>
              <a:t>21-4-2020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8E9F3-0F1F-4B4D-998E-EB2C4A9BAB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3499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017E-12C6-448A-86C8-C80AC68ABA82}" type="datetimeFigureOut">
              <a:rPr lang="nl-NL" smtClean="0"/>
              <a:t>21-4-2020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8E9F3-0F1F-4B4D-998E-EB2C4A9BAB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6017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017E-12C6-448A-86C8-C80AC68ABA82}" type="datetimeFigureOut">
              <a:rPr lang="nl-NL" smtClean="0"/>
              <a:t>21-4-2020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8E9F3-0F1F-4B4D-998E-EB2C4A9BAB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4506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017E-12C6-448A-86C8-C80AC68ABA82}" type="datetimeFigureOut">
              <a:rPr lang="nl-NL" smtClean="0"/>
              <a:t>21-4-2020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8E9F3-0F1F-4B4D-998E-EB2C4A9BAB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382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017E-12C6-448A-86C8-C80AC68ABA82}" type="datetimeFigureOut">
              <a:rPr lang="nl-NL" smtClean="0"/>
              <a:t>21-4-2020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8E9F3-0F1F-4B4D-998E-EB2C4A9BAB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123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017E-12C6-448A-86C8-C80AC68ABA82}" type="datetimeFigureOut">
              <a:rPr lang="nl-NL" smtClean="0"/>
              <a:t>21-4-2020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8E9F3-0F1F-4B4D-998E-EB2C4A9BAB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4325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017E-12C6-448A-86C8-C80AC68ABA82}" type="datetimeFigureOut">
              <a:rPr lang="nl-NL" smtClean="0"/>
              <a:t>21-4-2020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8E9F3-0F1F-4B4D-998E-EB2C4A9BAB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3451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017E-12C6-448A-86C8-C80AC68ABA82}" type="datetimeFigureOut">
              <a:rPr lang="nl-NL" smtClean="0"/>
              <a:t>21-4-2020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8E9F3-0F1F-4B4D-998E-EB2C4A9BAB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8108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017E-12C6-448A-86C8-C80AC68ABA82}" type="datetimeFigureOut">
              <a:rPr lang="nl-NL" smtClean="0"/>
              <a:t>21-4-2020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8E9F3-0F1F-4B4D-998E-EB2C4A9BAB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8839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E017E-12C6-448A-86C8-C80AC68ABA82}" type="datetimeFigureOut">
              <a:rPr lang="nl-NL" smtClean="0"/>
              <a:t>21-4-2020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3A8E9F3-0F1F-4B4D-998E-EB2C4A9BAB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1448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kringlooplandbouw.nl/fil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07067" y="1515292"/>
            <a:ext cx="7766936" cy="1358538"/>
          </a:xfrm>
        </p:spPr>
        <p:txBody>
          <a:bodyPr/>
          <a:lstStyle/>
          <a:p>
            <a:pPr algn="ctr"/>
            <a:r>
              <a:rPr lang="nl-NL" dirty="0" smtClean="0"/>
              <a:t>Plantenteelt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07067" y="3361509"/>
            <a:ext cx="7766936" cy="505097"/>
          </a:xfrm>
        </p:spPr>
        <p:txBody>
          <a:bodyPr/>
          <a:lstStyle/>
          <a:p>
            <a:pPr algn="ctr"/>
            <a:r>
              <a:rPr lang="nl-NL" dirty="0" smtClean="0"/>
              <a:t>kringlooplandbouw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2749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Kringlooplandbouw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is het?</a:t>
            </a:r>
          </a:p>
          <a:p>
            <a:r>
              <a:rPr lang="nl-NL" dirty="0" err="1" smtClean="0"/>
              <a:t>Film:</a:t>
            </a:r>
            <a:r>
              <a:rPr lang="nl-NL" dirty="0" err="1">
                <a:hlinkClick r:id="rId2"/>
              </a:rPr>
              <a:t>https</a:t>
            </a:r>
            <a:r>
              <a:rPr lang="nl-NL" dirty="0">
                <a:hlinkClick r:id="rId2"/>
              </a:rPr>
              <a:t>://kringlooplandbouw.nl/film</a:t>
            </a:r>
            <a:r>
              <a:rPr lang="nl-NL" dirty="0" smtClean="0">
                <a:hlinkClick r:id="rId2"/>
              </a:rPr>
              <a:t>/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3612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Kringlooplandbouw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minder/geen kunstmest</a:t>
            </a:r>
          </a:p>
          <a:p>
            <a:r>
              <a:rPr lang="nl-NL" dirty="0" smtClean="0"/>
              <a:t>Mest gaat terug op het akkerbouwland/grasland</a:t>
            </a:r>
          </a:p>
          <a:p>
            <a:r>
              <a:rPr lang="nl-NL" dirty="0" smtClean="0"/>
              <a:t>Mest en diervoer komt van het bedrijf of uit de buurt (kringloop)</a:t>
            </a:r>
          </a:p>
          <a:p>
            <a:r>
              <a:rPr lang="nl-NL" dirty="0" smtClean="0"/>
              <a:t>Dieren eten reststromen</a:t>
            </a:r>
          </a:p>
          <a:p>
            <a:r>
              <a:rPr lang="nl-NL" dirty="0" smtClean="0"/>
              <a:t>Bodem wordt belangrijker</a:t>
            </a:r>
          </a:p>
          <a:p>
            <a:r>
              <a:rPr lang="nl-NL" dirty="0" smtClean="0"/>
              <a:t>Meer biodiversiteit, meer natuur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5501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kringlooplandbouw</a:t>
            </a:r>
            <a:endParaRPr lang="nl-NL" dirty="0"/>
          </a:p>
        </p:txBody>
      </p:sp>
      <p:pic>
        <p:nvPicPr>
          <p:cNvPr id="1026" name="Picture 2" descr="Kringlooplandbouw &amp; on the way to planet proof: Agra-Matic 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257" y="2291782"/>
            <a:ext cx="6809524" cy="3619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395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opdracht: kringlooplandbouw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Je vindt de opdracht op wikiwijs</a:t>
            </a:r>
          </a:p>
          <a:p>
            <a:r>
              <a:rPr lang="nl-NL" dirty="0" smtClean="0"/>
              <a:t>Open de link en kijk de filmpjes</a:t>
            </a:r>
          </a:p>
          <a:p>
            <a:r>
              <a:rPr lang="nl-NL" dirty="0" smtClean="0"/>
              <a:t>Lever de opdracht na de meivakantie in via Teams</a:t>
            </a:r>
          </a:p>
          <a:p>
            <a:r>
              <a:rPr lang="nl-NL" dirty="0" smtClean="0"/>
              <a:t>Na de meivakantie bespreken we </a:t>
            </a:r>
            <a:r>
              <a:rPr lang="nl-NL" smtClean="0"/>
              <a:t>de opdracht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799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</TotalTime>
  <Words>79</Words>
  <Application>Microsoft Office PowerPoint</Application>
  <PresentationFormat>Breedbeeld</PresentationFormat>
  <Paragraphs>18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Plantenteelt</vt:lpstr>
      <vt:lpstr>Kringlooplandbouw</vt:lpstr>
      <vt:lpstr>Kringlooplandbouw</vt:lpstr>
      <vt:lpstr>kringlooplandbouw</vt:lpstr>
      <vt:lpstr>Maak opdracht: kringlooplandbouw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Plantenteelt</dc:title>
  <dc:creator>Marieke Schuurmans Strijbosch</dc:creator>
  <cp:lastModifiedBy>Marieke Schuurmans Strijbosch</cp:lastModifiedBy>
  <cp:revision>3</cp:revision>
  <dcterms:created xsi:type="dcterms:W3CDTF">2020-04-21T14:29:48Z</dcterms:created>
  <dcterms:modified xsi:type="dcterms:W3CDTF">2020-04-21T15:01:36Z</dcterms:modified>
</cp:coreProperties>
</file>